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0" r:id="rId4"/>
    <p:sldId id="262" r:id="rId5"/>
    <p:sldId id="267" r:id="rId6"/>
    <p:sldId id="268" r:id="rId7"/>
    <p:sldId id="269" r:id="rId8"/>
    <p:sldId id="263" r:id="rId9"/>
    <p:sldId id="264" r:id="rId10"/>
    <p:sldId id="265" r:id="rId11"/>
    <p:sldId id="266" r:id="rId12"/>
    <p:sldId id="270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03A45BA1-980A-4507-BE5A-5C1E7C2FFD8F}">
              <a:rPr lang="en-US"/>
              <a:pPr rtl="0"/>
              <a:t>24.08.2016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85A3416D-7FED-43BC-AA7C-D92DBA01ED64}">
              <a:rPr lang="en-US"/>
              <a:pPr rtl="0"/>
              <a:t>24.08.2016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99945-0A15-4715-AB6C-F5E56CF20F70}">
              <a:rPr lang="en-US"/>
              <a:pPr rtl="0"/>
              <a:t>24.08.2016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CF99945-0A15-4715-AB6C-F5E56CF20F70}">
              <a:rPr lang="en-US" smtClean="0"/>
              <a:pPr rtl="0"/>
              <a:t>24.08.2016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1757" y="715109"/>
            <a:ext cx="6861856" cy="2866292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700" b="1" dirty="0" smtClean="0"/>
              <a:t>Презентация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Заседание №8 межсемейного детско-родительского клуба                                «МЫ СЕМЬЯ»                                       Блиц – игра                                         «Мой ребёнок лучше всех!»</a:t>
            </a:r>
            <a:br>
              <a:rPr lang="ru-RU" sz="3200" b="1" dirty="0" smtClean="0"/>
            </a:br>
            <a:endParaRPr lang="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1938" y="3701143"/>
            <a:ext cx="6858002" cy="914400"/>
          </a:xfrm>
        </p:spPr>
        <p:txBody>
          <a:bodyPr rtlCol="0"/>
          <a:lstStyle/>
          <a:p>
            <a:pPr algn="ctr" rtl="0"/>
            <a:r>
              <a:rPr lang="ru" b="1" dirty="0" smtClean="0"/>
              <a:t>Руководители клуба:                                 Куклина Я.Г; Рудова С.В.</a:t>
            </a:r>
            <a:endParaRPr lang="ru" b="1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702629" y="2171700"/>
            <a:ext cx="59762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33713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Мамы угадали портрет своего ребенка.</a:t>
            </a:r>
            <a:endParaRPr lang="ru" dirty="0"/>
          </a:p>
        </p:txBody>
      </p:sp>
      <p:pic>
        <p:nvPicPr>
          <p:cNvPr id="4098" name="Picture 2" descr="C:\Users\Пользователь\Desktop\фото 2\Captured\Photo0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2585" y="1735014"/>
            <a:ext cx="8393723" cy="4431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752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33754" y="586154"/>
            <a:ext cx="1130648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Эмоциональное сближение всех участников образовательного процесса, организация их общения в неформальной обстановке.                                      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Пользователь\Desktop\папка 14\ВАСИЛЬЕВНА\P1040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7692" y="2028092"/>
            <a:ext cx="6752494" cy="4583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274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" b="1" dirty="0" smtClean="0"/>
              <a:t>Любите своих детей!</a:t>
            </a:r>
            <a:endParaRPr lang="ru" b="1" dirty="0"/>
          </a:p>
        </p:txBody>
      </p:sp>
      <p:pic>
        <p:nvPicPr>
          <p:cNvPr id="4" name="Picture 2" descr="E:\Фото проект\DSCN29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613" y="1114425"/>
            <a:ext cx="6172200" cy="4629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00572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41471" y="587829"/>
            <a:ext cx="5882142" cy="36412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61857" y="5045528"/>
            <a:ext cx="6469968" cy="90895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Что может быть прекраснее счастливых детских глаз?</a:t>
            </a:r>
            <a:endParaRPr lang="ru-RU" b="1" dirty="0"/>
          </a:p>
        </p:txBody>
      </p:sp>
      <p:pic>
        <p:nvPicPr>
          <p:cNvPr id="5" name="Picture 2" descr="C:\Users\Яна_2\Desktop\SAM_046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6153" y="457200"/>
            <a:ext cx="6771571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9729" y="636815"/>
            <a:ext cx="7168242" cy="4131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121727"/>
            <a:ext cx="6829198" cy="985158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Главные «проектировщики, конструкторы и строители Личности Своего ребенка». </a:t>
            </a:r>
            <a:endParaRPr lang="ru-RU" b="1" dirty="0"/>
          </a:p>
        </p:txBody>
      </p:sp>
      <p:pic>
        <p:nvPicPr>
          <p:cNvPr id="3074" name="Picture 2" descr="E:\ВАСИЛЬЕВНА\P1040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6058" y="538843"/>
            <a:ext cx="7026728" cy="43923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7858" y="1314017"/>
            <a:ext cx="3969185" cy="3192667"/>
          </a:xfrm>
        </p:spPr>
        <p:txBody>
          <a:bodyPr rtlCol="0">
            <a:normAutofit fontScale="90000"/>
          </a:bodyPr>
          <a:lstStyle/>
          <a:p>
            <a:r>
              <a:rPr lang="ru-RU" b="1" dirty="0" smtClean="0"/>
              <a:t>Мамы написали домашнее сочинение                       на тему                   «Мой ребенок самый лучший!»</a:t>
            </a:r>
            <a:endParaRPr lang="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5443" y="5678319"/>
            <a:ext cx="3707928" cy="45719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en-US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02130" y="604157"/>
            <a:ext cx="6188527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01802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601802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01802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Рассказы мам о своём ребёнке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«…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Мой сынок очень ласковый и ответственный мальчик, его любимое выражение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Ведь мы же семья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»…»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(о Максимке)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«…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 мальчик необычный ребенок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очень любознательный, любопытный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почемучка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»…»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(о Косте)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«…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Доченька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наша звездочка, это светлый и добрый человечек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(о Лене)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«…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Подвижный, шаловливый, при этом чуткий и добрый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(о Кирюше)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«…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Мой сын для меня самый-самый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моё маленькое солнышко в доме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(о Серёже)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«…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Нашему сыну 5 лет и он бывает забавным, капризным, трудолюбивым и ленивым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он каждый день разный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(о Месропе)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1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b="1" dirty="0" smtClean="0"/>
              <a:t> Блиц – опрос                                                «Кто в группе самый - самый?»</a:t>
            </a:r>
            <a:r>
              <a:rPr lang="ru-RU" dirty="0" smtClean="0"/>
              <a:t> </a:t>
            </a:r>
            <a:endParaRPr lang="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sz="2400" b="1" dirty="0" smtClean="0"/>
              <a:t>Катя с Кириллом лучшие друзья!</a:t>
            </a:r>
            <a:endParaRPr lang="en-US" sz="2400" b="1" dirty="0"/>
          </a:p>
        </p:txBody>
      </p:sp>
      <p:sp>
        <p:nvSpPr>
          <p:cNvPr id="9" name="Рисунок 8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sz="2400" b="1" dirty="0" smtClean="0"/>
              <a:t>А Серёжа с Варей      лучшие друзья!</a:t>
            </a:r>
            <a:endParaRPr lang="en-US" sz="2400" b="1" dirty="0"/>
          </a:p>
        </p:txBody>
      </p:sp>
      <p:pic>
        <p:nvPicPr>
          <p:cNvPr id="11" name="Picture 3" descr="C:\Users\Пользователь\Desktop\фото 2\Captured\Photo0444.jpg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 cstate="print"/>
          <a:srcRect t="6434" b="6434"/>
          <a:stretch>
            <a:fillRect/>
          </a:stretch>
        </p:blipFill>
        <p:spPr bwMode="auto">
          <a:xfrm>
            <a:off x="1207477" y="1781908"/>
            <a:ext cx="3993087" cy="2872154"/>
          </a:xfrm>
          <a:prstGeom prst="rect">
            <a:avLst/>
          </a:prstGeom>
          <a:noFill/>
        </p:spPr>
      </p:pic>
      <p:pic>
        <p:nvPicPr>
          <p:cNvPr id="3074" name="Picture 2" descr="C:\Users\Пользователь\Desktop\фото 2\Captured\Photo0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5231" y="1781908"/>
            <a:ext cx="3985845" cy="2895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163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b="1" dirty="0" smtClean="0"/>
              <a:t>«Интерактивная игра                                  «Верно – неверно». </a:t>
            </a:r>
            <a:endParaRPr lang="ru" b="1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sz="2400" b="1" dirty="0" smtClean="0"/>
              <a:t>Будущие исследователи</a:t>
            </a:r>
            <a:endParaRPr lang="en-US" sz="2400" b="1" dirty="0"/>
          </a:p>
        </p:txBody>
      </p:sp>
      <p:sp>
        <p:nvSpPr>
          <p:cNvPr id="10" name="Рисунок 9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3" name="Текст 12"/>
          <p:cNvSpPr>
            <a:spLocks noGrp="1"/>
          </p:cNvSpPr>
          <p:nvPr>
            <p:ph type="body" sz="half" idx="21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sz="2400" b="1" dirty="0" smtClean="0"/>
              <a:t>Будущие спортсмены</a:t>
            </a:r>
            <a:endParaRPr lang="en-US" sz="2400" b="1" dirty="0"/>
          </a:p>
        </p:txBody>
      </p:sp>
      <p:sp>
        <p:nvSpPr>
          <p:cNvPr id="12" name="Рисунок 11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4" name="Текст 13"/>
          <p:cNvSpPr>
            <a:spLocks noGrp="1"/>
          </p:cNvSpPr>
          <p:nvPr>
            <p:ph type="body" sz="half" idx="22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sz="2400" b="1" dirty="0" smtClean="0"/>
              <a:t>Будущие гроссмейстеры</a:t>
            </a:r>
            <a:endParaRPr lang="en-US" sz="2400" b="1" dirty="0"/>
          </a:p>
        </p:txBody>
      </p:sp>
      <p:pic>
        <p:nvPicPr>
          <p:cNvPr id="1026" name="Picture 2" descr="C:\Users\Пользователь\Desktop\фото 2\Captured\Photo0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693" y="1746738"/>
            <a:ext cx="3024554" cy="2965939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фото 2\Captured\Photo0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092" y="1746738"/>
            <a:ext cx="2965938" cy="2960077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фото 2\Captured\Photo0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7168" y="1758462"/>
            <a:ext cx="2930770" cy="2942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230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503229" y="-522516"/>
            <a:ext cx="1391785" cy="45719"/>
          </a:xfrm>
        </p:spPr>
        <p:txBody>
          <a:bodyPr rtlCol="0">
            <a:normAutofit fontScale="90000"/>
          </a:bodyPr>
          <a:lstStyle/>
          <a:p>
            <a:pPr rtl="0"/>
            <a:endParaRPr lang="ru" dirty="0"/>
          </a:p>
        </p:txBody>
      </p:sp>
      <p:sp>
        <p:nvSpPr>
          <p:cNvPr id="7" name="Рисунок 6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Рисунок 7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5453744" y="571499"/>
            <a:ext cx="2988432" cy="2198127"/>
          </a:xfrm>
        </p:spPr>
      </p:sp>
      <p:sp>
        <p:nvSpPr>
          <p:cNvPr id="10" name="Текст 9"/>
          <p:cNvSpPr>
            <a:spLocks noGrp="1"/>
          </p:cNvSpPr>
          <p:nvPr>
            <p:ph type="body" sz="half" idx="21"/>
          </p:nvPr>
        </p:nvSpPr>
        <p:spPr>
          <a:xfrm>
            <a:off x="8997043" y="1551214"/>
            <a:ext cx="2792186" cy="4065815"/>
          </a:xfrm>
        </p:spPr>
        <p:txBody>
          <a:bodyPr rtlCol="0">
            <a:normAutofit/>
          </a:bodyPr>
          <a:lstStyle/>
          <a:p>
            <a:pPr algn="ctr"/>
            <a:r>
              <a:rPr lang="ru-RU" sz="4000" b="1" dirty="0" smtClean="0"/>
              <a:t>Рассказ мамы  «Мой ребёнок лучше всех!»</a:t>
            </a:r>
            <a:endParaRPr lang="ru-RU" sz="4000" b="1" dirty="0"/>
          </a:p>
        </p:txBody>
      </p:sp>
      <p:pic>
        <p:nvPicPr>
          <p:cNvPr id="7169" name="Picture 1" descr="C:\Users\Пользователь\Desktop\детский сад\110NIKON\DSCN3161.JPG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2" cstate="print"/>
          <a:srcRect l="1317" r="1317"/>
          <a:stretch>
            <a:fillRect/>
          </a:stretch>
        </p:blipFill>
        <p:spPr bwMode="auto">
          <a:xfrm>
            <a:off x="5595938" y="3455988"/>
            <a:ext cx="2992437" cy="2305050"/>
          </a:xfrm>
          <a:prstGeom prst="rect">
            <a:avLst/>
          </a:prstGeom>
          <a:noFill/>
        </p:spPr>
      </p:pic>
      <p:pic>
        <p:nvPicPr>
          <p:cNvPr id="11" name="Picture 2" descr="C:\Users\Пользователь\Desktop\DCIM\113NIKON\DSCN3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3743" y="489857"/>
            <a:ext cx="3102428" cy="2449286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фото 2\Captured\Photo04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1" y="1066799"/>
            <a:ext cx="3798276" cy="4607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041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200" y="653143"/>
            <a:ext cx="7237415" cy="3657600"/>
          </a:xfrm>
        </p:spPr>
        <p:txBody>
          <a:bodyPr rtlCol="0"/>
          <a:lstStyle/>
          <a:p>
            <a:pPr rtl="0"/>
            <a:endParaRPr lang="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0" y="5121727"/>
            <a:ext cx="6845526" cy="936171"/>
          </a:xfrm>
        </p:spPr>
        <p:txBody>
          <a:bodyPr rtlCol="0"/>
          <a:lstStyle/>
          <a:p>
            <a:pPr algn="ctr"/>
            <a:r>
              <a:rPr lang="ru-RU" b="1" dirty="0" smtClean="0"/>
              <a:t>Благодарим Вас «За родительскую активность и отзывчивость». </a:t>
            </a:r>
            <a:endParaRPr lang="en-US" b="1" dirty="0"/>
          </a:p>
        </p:txBody>
      </p:sp>
      <p:pic>
        <p:nvPicPr>
          <p:cNvPr id="1026" name="Picture 2" descr="C:\Users\Пользователь\Desktop\DCIM\112NIKON\DSCN3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8857" y="473529"/>
            <a:ext cx="7151914" cy="4523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 smtClean="0"/>
              <a:t> Такие они разные все наши малыши!                   Кто с мамиными ушками, кто копия–отец!</a:t>
            </a:r>
            <a:endParaRPr lang="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pic>
        <p:nvPicPr>
          <p:cNvPr id="5121" name="Picture 1" descr="C:\Users\Пользователь\Desktop\детский сад\110NIKON\DSCN27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312" y="2505075"/>
            <a:ext cx="4635500" cy="3476625"/>
          </a:xfrm>
          <a:prstGeom prst="rect">
            <a:avLst/>
          </a:prstGeom>
          <a:noFill/>
        </p:spPr>
      </p:pic>
      <p:pic>
        <p:nvPicPr>
          <p:cNvPr id="5122" name="Picture 2" descr="C:\Users\Пользователь\Desktop\детский сад\110NIKON\DSCN27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2537" y="2505075"/>
            <a:ext cx="4635500" cy="3476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740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204</TotalTime>
  <Words>259</Words>
  <PresentationFormat>Произвольный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tf03431377</vt:lpstr>
      <vt:lpstr> Презентация Заседание №8 межсемейного детско-родительского клуба                                «МЫ СЕМЬЯ»                                       Блиц – игра                                         «Мой ребёнок лучше всех!» </vt:lpstr>
      <vt:lpstr>Слайд 2</vt:lpstr>
      <vt:lpstr>Слайд 3</vt:lpstr>
      <vt:lpstr>Мамы написали домашнее сочинение                       на тему                   «Мой ребенок самый лучший!»</vt:lpstr>
      <vt:lpstr> Блиц – опрос                                                «Кто в группе самый - самый?» </vt:lpstr>
      <vt:lpstr>«Интерактивная игра                                  «Верно – неверно». </vt:lpstr>
      <vt:lpstr>Слайд 7</vt:lpstr>
      <vt:lpstr>Слайд 8</vt:lpstr>
      <vt:lpstr> Такие они разные все наши малыши!                   Кто с мамиными ушками, кто копия–отец!</vt:lpstr>
      <vt:lpstr>Мамы угадали портрет своего ребенка.</vt:lpstr>
      <vt:lpstr>Слайд 11</vt:lpstr>
      <vt:lpstr>Любите своих детей!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№8 межсемейного детско-родительского клуба                                «МЫ СЕМЬЯ»                                       Блиц – игра «Мой ребёнок» </dc:title>
  <dc:creator>Пользователь</dc:creator>
  <cp:lastModifiedBy>Пользователь</cp:lastModifiedBy>
  <cp:revision>23</cp:revision>
  <dcterms:created xsi:type="dcterms:W3CDTF">2017-02-15T18:25:12Z</dcterms:created>
  <dcterms:modified xsi:type="dcterms:W3CDTF">2017-02-16T11:18:33Z</dcterms:modified>
</cp:coreProperties>
</file>